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E4A933F-DEE6-4F19-B2CF-A922F8592876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58E2B22-18CD-4742-89A4-3B18A6E8B9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Вычисление процентов от числа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183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128910" cy="936104"/>
          </a:xfrm>
        </p:spPr>
        <p:txBody>
          <a:bodyPr>
            <a:normAutofit/>
          </a:bodyPr>
          <a:lstStyle/>
          <a:p>
            <a:r>
              <a:rPr lang="ru-RU" b="1" dirty="0" smtClean="0"/>
              <a:t>Самостоятельная работа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772816"/>
            <a:ext cx="7272808" cy="405981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1. Стоимость двери с установкой 17600руб., при этом стоимость установки составляет 23% этой суммы. Сколько стоит установка двери?</a:t>
            </a:r>
          </a:p>
          <a:p>
            <a:endParaRPr lang="ru-RU" b="1" dirty="0" smtClean="0"/>
          </a:p>
          <a:p>
            <a:r>
              <a:rPr lang="ru-RU" b="1" dirty="0" smtClean="0"/>
              <a:t>2. Бригада отремонтировала 270м. Дороги, что составляет 45% задания. Сколько всего метров дороги должна отремонтировать бригада?</a:t>
            </a:r>
          </a:p>
          <a:p>
            <a:endParaRPr lang="ru-RU" b="1" dirty="0" smtClean="0"/>
          </a:p>
          <a:p>
            <a:r>
              <a:rPr lang="ru-RU" b="1" dirty="0" smtClean="0"/>
              <a:t>3. В партии из 300 деталей 6 деталей оказались бракованными. Какой процент составляют качественные детали?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073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</TotalTime>
  <Words>69</Words>
  <Application>Microsoft Office PowerPoint</Application>
  <PresentationFormat>Экран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Остин</vt:lpstr>
      <vt:lpstr>Вычисление процентов от числа</vt:lpstr>
      <vt:lpstr>Самостоятельная работа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проценте</dc:title>
  <dc:creator>Учитель</dc:creator>
  <cp:lastModifiedBy>Учитель</cp:lastModifiedBy>
  <cp:revision>2</cp:revision>
  <dcterms:created xsi:type="dcterms:W3CDTF">2017-06-13T12:58:22Z</dcterms:created>
  <dcterms:modified xsi:type="dcterms:W3CDTF">2017-06-13T13:31:30Z</dcterms:modified>
</cp:coreProperties>
</file>